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61" r:id="rId6"/>
    <p:sldId id="262" r:id="rId7"/>
    <p:sldId id="263" r:id="rId8"/>
    <p:sldId id="264" r:id="rId9"/>
    <p:sldId id="265" r:id="rId10"/>
    <p:sldId id="267" r:id="rId11"/>
    <p:sldId id="266" r:id="rId12"/>
    <p:sldId id="268" r:id="rId13"/>
    <p:sldId id="270" r:id="rId14"/>
    <p:sldId id="271" r:id="rId15"/>
    <p:sldId id="272" r:id="rId16"/>
    <p:sldId id="273" r:id="rId17"/>
    <p:sldId id="269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25" d="100"/>
          <a:sy n="125" d="100"/>
        </p:scale>
        <p:origin x="-14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3704AB-C965-4CAC-92EF-077D5CCB7D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>
                    <a:lumMod val="85000"/>
                  </a:schemeClr>
                </a:solidFill>
                <a:latin typeface="Sitka Small" panose="02000505000000020004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B2254E0-32F7-4915-8696-67A429DEE3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85000"/>
                  </a:schemeClr>
                </a:solidFill>
                <a:latin typeface="Sitka Small" panose="02000505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D4DE07-F94B-49ED-B957-5043377AD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B302A-AE2B-4BEE-A858-F17BCB25A9AC}" type="datetimeFigureOut">
              <a:rPr lang="ru-RU" smtClean="0"/>
              <a:t>25.03.2018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CECC7CB-5AD8-4D07-BDB5-6518B682F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53A7EC-CE26-46AD-857B-4123FA6D1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84B06-F568-440C-B559-E420B560DF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2220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AF54A8-B104-4741-82D2-6EEF351FE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2FF3650-B7E0-400D-AC2A-AAD465A33E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6478A85-18A8-4977-986F-6DECC60F8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B302A-AE2B-4BEE-A858-F17BCB25A9AC}" type="datetimeFigureOut">
              <a:rPr lang="ru-RU" smtClean="0"/>
              <a:t>25.03.2018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D78D7A-916A-40D1-AF27-02A6D5885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2C88B3-01E6-402E-8218-E226462FB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84B06-F568-440C-B559-E420B560DF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411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B9DEB54-9CB8-435E-8CAC-F9034C9A5D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49A42AC-5EC1-44ED-BE4E-D101AC3565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BE8D9D-9B5A-4476-AC77-E417A4072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B302A-AE2B-4BEE-A858-F17BCB25A9AC}" type="datetimeFigureOut">
              <a:rPr lang="ru-RU" smtClean="0"/>
              <a:t>25.03.2018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6CCBEB-D830-4318-97B7-EA1433A52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54BC75-5AFC-4441-84E6-2C4C3DFA0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84B06-F568-440C-B559-E420B560DF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8505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DE497D-B605-4494-A78E-721217490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  <a:latin typeface="Sitka Small" panose="02000505000000020004" pitchFamily="2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D324DC-1026-491B-9D7B-B803A5A22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7B0EF5-7EE6-4519-AD96-9ACA02FAF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B302A-AE2B-4BEE-A858-F17BCB25A9AC}" type="datetimeFigureOut">
              <a:rPr lang="ru-RU" smtClean="0"/>
              <a:t>25.03.2018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033A1D-4136-491B-A598-74D62C937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DC5249-9945-4E58-BE25-8804BE6F5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84B06-F568-440C-B559-E420B560DF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5549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8A10DD-910D-4778-BDA3-75993D5D8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>
                    <a:lumMod val="85000"/>
                  </a:schemeClr>
                </a:solidFill>
                <a:latin typeface="Sitka Small" panose="02000505000000020004" pitchFamily="2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65D66CD-870D-4A8D-8B05-8CBF72090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1190FA-24B2-4B51-BD27-169E2B69E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B302A-AE2B-4BEE-A858-F17BCB25A9AC}" type="datetimeFigureOut">
              <a:rPr lang="ru-RU" smtClean="0"/>
              <a:t>25.03.2018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E79091-F339-4096-9AC3-F7037AE0A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E0E8AB4-6705-4694-866D-962529B94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84B06-F568-440C-B559-E420B560DF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3742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4C3686-90F2-4330-9234-503612DF7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92320E-9923-4427-A04A-61FB07B4D1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AB2C846-07C3-4E92-9BB4-BC84D9FC6E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8B6DC7D-04F1-4922-9121-4751E4E38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B302A-AE2B-4BEE-A858-F17BCB25A9AC}" type="datetimeFigureOut">
              <a:rPr lang="ru-RU" smtClean="0"/>
              <a:t>25.03.2018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5A18DC7-C444-4AC8-99CD-E48F46BB4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7571587-DB2F-40C4-A1DC-7061F13E8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84B06-F568-440C-B559-E420B560DF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198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BB493D-52CD-4C11-8D1A-4521C9DA4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0C8B5D2-999F-4FD7-8BB7-F5DFFF795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1E3FB0-CDEE-41EB-BD25-E6BF59AD41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4B7AE7A-D940-4230-9ED1-64EF732EA6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089A25B-83B5-4530-BBF4-18D3463E40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4AB7832-E1CE-4DC4-A4DB-49521A962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B302A-AE2B-4BEE-A858-F17BCB25A9AC}" type="datetimeFigureOut">
              <a:rPr lang="ru-RU" smtClean="0"/>
              <a:t>25.03.2018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C4FE162-42A0-49E2-B827-B05A15EF0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AF5D284-CC01-4406-A04C-61720DCEA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84B06-F568-440C-B559-E420B560DF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2654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C0CAE3-F1D7-4982-A1D0-68247D88A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  <a:latin typeface="Sitka Small" panose="02000505000000020004" pitchFamily="2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86ED6BC-43CA-4A09-8756-119E6CE08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B302A-AE2B-4BEE-A858-F17BCB25A9AC}" type="datetimeFigureOut">
              <a:rPr lang="ru-RU" smtClean="0"/>
              <a:t>25.03.2018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AAA1F27-4BD1-4D59-8457-2A0FB2066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36305AE-5D96-4709-B140-F5F07255F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84B06-F568-440C-B559-E420B560DF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4088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5E9A198-0C4E-42D6-B31A-A4EC505D8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B302A-AE2B-4BEE-A858-F17BCB25A9AC}" type="datetimeFigureOut">
              <a:rPr lang="ru-RU" smtClean="0"/>
              <a:t>25.03.2018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5DD6F2F-A20F-42E4-A985-825E8E281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7E189B6-DEAC-47DF-BFC7-AB4ABBA54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84B06-F568-440C-B559-E420B560DF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8638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1A7CCD-467E-408A-B94D-2E0CF9D60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2444F4-58D5-45BF-8D83-AEFFF84B8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5D2B568-F03F-4999-8326-C7FC6F6A4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FD8F928-905A-408B-8D6B-62D7A6F6A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B302A-AE2B-4BEE-A858-F17BCB25A9AC}" type="datetimeFigureOut">
              <a:rPr lang="ru-RU" smtClean="0"/>
              <a:t>25.03.2018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CEA0822-C1A0-4FDF-9E6A-F3918A9C7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F249ED0-6B19-4F88-A411-BD0890E4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84B06-F568-440C-B559-E420B560DF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5505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F55E33-FFB2-4E9E-AA8A-CF881B089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3929F65-4970-4054-88EF-C8764B2C53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7CA285B-E403-4EE1-BC3F-225BEDB2EE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5D94CD4-FCED-4F51-965E-DE8DF21F0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B302A-AE2B-4BEE-A858-F17BCB25A9AC}" type="datetimeFigureOut">
              <a:rPr lang="ru-RU" smtClean="0"/>
              <a:t>25.03.2018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43B270F-8CD6-449F-9B45-D96B81B6E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A383CAB-983F-42F2-8EA5-6612AB29C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84B06-F568-440C-B559-E420B560DF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110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12121"/>
            </a:gs>
            <a:gs pos="55000">
              <a:srgbClr val="212121"/>
            </a:gs>
            <a:gs pos="100000">
              <a:schemeClr val="accent3">
                <a:lumMod val="6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8B60B3-C366-4244-B794-47F855EA4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EA8A94F-9D20-465F-9F15-8E436C32B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F99220-1D46-46FF-AC2B-1DB4F1AD15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B302A-AE2B-4BEE-A858-F17BCB25A9AC}" type="datetimeFigureOut">
              <a:rPr lang="ru-RU" smtClean="0"/>
              <a:t>25.03.2018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E3A458-7B2F-4109-B2FE-9F346582D7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2001CC-AF3F-4F97-8CEF-690915D1E1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384B06-F568-440C-B559-E420B560DF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4066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>
              <a:lumMod val="85000"/>
            </a:schemeClr>
          </a:solidFill>
          <a:latin typeface="Sitka Small" panose="0200050500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BE4904-D424-4B95-858F-1CDE4E793F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dirty="0">
                <a:solidFill>
                  <a:schemeClr val="bg1">
                    <a:lumMod val="85000"/>
                  </a:schemeClr>
                </a:solidFill>
                <a:latin typeface="Sitka Small" panose="02000505000000020004" pitchFamily="2" charset="0"/>
              </a:rPr>
              <a:t>Otters Team: bump</a:t>
            </a:r>
            <a:endParaRPr lang="ru-RU" sz="8000" dirty="0">
              <a:solidFill>
                <a:schemeClr val="bg1">
                  <a:lumMod val="85000"/>
                </a:schemeClr>
              </a:solidFill>
              <a:latin typeface="Sitka Small" panose="02000505000000020004" pitchFamily="2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9919600-D7AF-4480-B2EC-85BF728C5F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bg1">
                    <a:lumMod val="85000"/>
                  </a:schemeClr>
                </a:solidFill>
              </a:rPr>
              <a:t>AR/VR</a:t>
            </a:r>
            <a:endParaRPr lang="ru-RU" sz="4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924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3874FD-40D0-4FCA-9DD9-1FB7F5B5B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Платформа </a:t>
            </a:r>
            <a:r>
              <a:rPr lang="en-US" dirty="0"/>
              <a:t>2chairs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7B8F2D-E843-443A-912F-F9D414F33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350" y="2129935"/>
            <a:ext cx="5035300" cy="350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297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3874FD-40D0-4FCA-9DD9-1FB7F5B5B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Два приложения. Два комфорта.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7B8F2D-E843-443A-912F-F9D414F33C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350" y="2129935"/>
            <a:ext cx="5035300" cy="350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82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3874FD-40D0-4FCA-9DD9-1FB7F5B5B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Приложение для пользователей</a:t>
            </a:r>
          </a:p>
        </p:txBody>
      </p:sp>
      <p:pic>
        <p:nvPicPr>
          <p:cNvPr id="4100" name="Picture 4" descr="ÐÐ°ÑÑÐ¸Ð½ÐºÐ¸ Ð¿Ð¾ Ð·Ð°Ð¿ÑÐ¾ÑÑ Ð²Ð¸ÑÑÑÐ°Ð»ÑÐ½Ð°Ñ ÑÐµÐ°Ð»ÑÐ½Ð¾ÑÑÑ Ð¼ÐµÐ±ÐµÐ»Ñ">
            <a:extLst>
              <a:ext uri="{FF2B5EF4-FFF2-40B4-BE49-F238E27FC236}">
                <a16:creationId xmlns:a16="http://schemas.microsoft.com/office/drawing/2014/main" id="{035FFE13-2483-4292-9664-334637EAD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785938"/>
            <a:ext cx="5715000" cy="3933825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38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3874FD-40D0-4FCA-9DD9-1FB7F5B5B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Интуитивный способ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6E945C6-F675-4E11-8059-922CC4FA1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387" y="1438274"/>
            <a:ext cx="2843213" cy="5054601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66208FD-388B-4A1B-B8CB-1544DAF8E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399" y="1438274"/>
            <a:ext cx="2843214" cy="5054603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996400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3874FD-40D0-4FCA-9DD9-1FB7F5B5B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Дизайнерские подборки</a:t>
            </a:r>
          </a:p>
        </p:txBody>
      </p:sp>
      <p:pic>
        <p:nvPicPr>
          <p:cNvPr id="11266" name="Picture 2" descr="ÐÐ°ÑÑÐ¸Ð½ÐºÐ¸ Ð¿Ð¾ Ð·Ð°Ð¿ÑÐ¾ÑÑ Ð¿Ð¾Ð´Ð±Ð¾ÑÐºÐ° Ð¼ÐµÐ±ÐµÐ»Ð¸">
            <a:extLst>
              <a:ext uri="{FF2B5EF4-FFF2-40B4-BE49-F238E27FC236}">
                <a16:creationId xmlns:a16="http://schemas.microsoft.com/office/drawing/2014/main" id="{43FA00BC-5516-42A2-8A06-F31D35655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00"/>
          <a:stretch/>
        </p:blipFill>
        <p:spPr bwMode="auto">
          <a:xfrm>
            <a:off x="2524125" y="1690688"/>
            <a:ext cx="7143750" cy="4481512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392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3874FD-40D0-4FCA-9DD9-1FB7F5B5B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Возможность прямого заказа</a:t>
            </a:r>
          </a:p>
        </p:txBody>
      </p:sp>
      <p:pic>
        <p:nvPicPr>
          <p:cNvPr id="12290" name="Picture 2" descr="ÐÐ°ÑÑÐ¸Ð½ÐºÐ¸ Ð¿Ð¾ Ð·Ð°Ð¿ÑÐ¾ÑÑ Ð³ÑÑÐ·ÑÐ¸ÐºÐ¸ Ð¼ÐµÐ±ÐµÐ»Ñ">
            <a:extLst>
              <a:ext uri="{FF2B5EF4-FFF2-40B4-BE49-F238E27FC236}">
                <a16:creationId xmlns:a16="http://schemas.microsoft.com/office/drawing/2014/main" id="{D4949342-5A2A-4F05-8F02-53C871D4C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031" y="1690688"/>
            <a:ext cx="6357937" cy="4765106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26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3874FD-40D0-4FCA-9DD9-1FB7F5B5B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Веб-приложение для бизнеса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72B09A-8A77-4D85-97E9-B7EDC3325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6425"/>
            <a:ext cx="12192000" cy="517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61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2A79E-E026-4FF9-B35C-B9B69F4D9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3Д-модели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D32E768-A795-4A80-9BDE-A45FCA368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" y="1644627"/>
            <a:ext cx="9467850" cy="501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91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2A79E-E026-4FF9-B35C-B9B69F4D9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Гибкая настройка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B57CC66-62F2-4BD0-863F-5D44BB164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368" y="1872433"/>
            <a:ext cx="3269263" cy="4198984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616216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2A79E-E026-4FF9-B35C-B9B69F4D9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Просмотр статистики</a:t>
            </a:r>
          </a:p>
        </p:txBody>
      </p:sp>
      <p:pic>
        <p:nvPicPr>
          <p:cNvPr id="13314" name="Picture 2" descr="ÐÐ°ÑÑÐ¸Ð½ÐºÐ¸ Ð¿Ð¾ Ð·Ð°Ð¿ÑÐ¾ÑÑ grafana">
            <a:extLst>
              <a:ext uri="{FF2B5EF4-FFF2-40B4-BE49-F238E27FC236}">
                <a16:creationId xmlns:a16="http://schemas.microsoft.com/office/drawing/2014/main" id="{16CDC204-8B66-45DE-A7A3-2AC5C9F3A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5" y="1647824"/>
            <a:ext cx="9658350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5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3874FD-40D0-4FCA-9DD9-1FB7F5B5B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Наша команда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53294C-2EEA-4B52-86AC-6DF4BE99A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95404"/>
            <a:ext cx="1575486" cy="15754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1D835FD-219D-4600-B568-D741663E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188" y="3628767"/>
            <a:ext cx="1857634" cy="185763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3E3599B-A8A0-415C-8E38-A79C6AE86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1043" y="1690688"/>
            <a:ext cx="1575486" cy="157548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084BB30-D746-4712-BF14-963CA1C7A4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3686" y="3105055"/>
            <a:ext cx="1857635" cy="185763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871B5B2-ED2B-4FCC-9FDA-A23B1398C2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3408" y="3094629"/>
            <a:ext cx="1857635" cy="185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296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45B0D6-9B87-4527-8BF9-EC24ED0E8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Монетизация</a:t>
            </a:r>
          </a:p>
        </p:txBody>
      </p:sp>
      <p:pic>
        <p:nvPicPr>
          <p:cNvPr id="15362" name="Picture 2" descr="ÐÐ°ÑÑÐ¸Ð½ÐºÐ¸ Ð¿Ð¾ Ð·Ð°Ð¿ÑÐ¾ÑÑ Ð¼Ð¾Ð½ÐµÑÑ">
            <a:extLst>
              <a:ext uri="{FF2B5EF4-FFF2-40B4-BE49-F238E27FC236}">
                <a16:creationId xmlns:a16="http://schemas.microsoft.com/office/drawing/2014/main" id="{F7B02C1D-7D58-4B12-8632-F54B9BF93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000" y="1762125"/>
            <a:ext cx="9126175" cy="487680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956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45B0D6-9B87-4527-8BF9-EC24ED0E8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Пользователи: приложение</a:t>
            </a:r>
          </a:p>
        </p:txBody>
      </p:sp>
      <p:pic>
        <p:nvPicPr>
          <p:cNvPr id="16386" name="Picture 2" descr="ÐÐ°ÑÑÐ¸Ð½ÐºÐ¸ Ð¿Ð¾ Ð·Ð°Ð¿ÑÐ¾ÑÑ free app">
            <a:extLst>
              <a:ext uri="{FF2B5EF4-FFF2-40B4-BE49-F238E27FC236}">
                <a16:creationId xmlns:a16="http://schemas.microsoft.com/office/drawing/2014/main" id="{83323C22-3FAE-4FE8-8F47-F022E19F1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274" y="1914524"/>
            <a:ext cx="3876675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898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45B0D6-9B87-4527-8BF9-EC24ED0E8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Бизнес: услуги</a:t>
            </a:r>
          </a:p>
        </p:txBody>
      </p:sp>
      <p:pic>
        <p:nvPicPr>
          <p:cNvPr id="17410" name="Picture 2" descr="ÐÐ°ÑÑÐ¸Ð½ÐºÐ¸ Ð¿Ð¾ Ð·Ð°Ð¿ÑÐ¾ÑÑ Ð¸Ð·Ð¼ÐµÑÐµÐ½Ð¸Ñ">
            <a:extLst>
              <a:ext uri="{FF2B5EF4-FFF2-40B4-BE49-F238E27FC236}">
                <a16:creationId xmlns:a16="http://schemas.microsoft.com/office/drawing/2014/main" id="{A3F76E95-3C33-438B-AE26-3F9BC3EFB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590675"/>
            <a:ext cx="7620000" cy="466725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3025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45B0D6-9B87-4527-8BF9-EC24ED0E8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Бизнес: комиссия</a:t>
            </a:r>
          </a:p>
        </p:txBody>
      </p:sp>
      <p:pic>
        <p:nvPicPr>
          <p:cNvPr id="18434" name="Picture 2" descr="ÐÐ°ÑÑÐ¸Ð½ÐºÐ¸ Ð¿Ð¾ Ð·Ð°Ð¿ÑÐ¾ÑÑ ÐºÐ¾Ð¼Ð¸ÑÑÐ¸Ñ">
            <a:extLst>
              <a:ext uri="{FF2B5EF4-FFF2-40B4-BE49-F238E27FC236}">
                <a16:creationId xmlns:a16="http://schemas.microsoft.com/office/drawing/2014/main" id="{B5E8FF36-1C57-4DB4-8E64-6A14A4970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2000250"/>
            <a:ext cx="8808720" cy="38862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6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7B8F2D-E843-443A-912F-F9D414F33C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075" y="253511"/>
            <a:ext cx="7738086" cy="538529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A13F36E-D382-4EB5-80E7-85431C936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84800"/>
            <a:ext cx="10515600" cy="1325563"/>
          </a:xfrm>
        </p:spPr>
        <p:txBody>
          <a:bodyPr/>
          <a:lstStyle/>
          <a:p>
            <a:r>
              <a:rPr lang="en-US" dirty="0"/>
              <a:t>by Otters Team: bump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675AB3-E78F-4E9A-85D5-B939DED82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4" y="5423693"/>
            <a:ext cx="1247775" cy="12477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4249910-AD5F-4B62-BD0C-CF1E128C3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716" y="5423693"/>
            <a:ext cx="940760" cy="123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9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A13F36E-D382-4EB5-80E7-85431C936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84800"/>
            <a:ext cx="10515600" cy="1325563"/>
          </a:xfrm>
        </p:spPr>
        <p:txBody>
          <a:bodyPr/>
          <a:lstStyle/>
          <a:p>
            <a:r>
              <a:rPr lang="en-US" dirty="0"/>
              <a:t>by Otters Team: bump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675AB3-E78F-4E9A-85D5-B939DED82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4" y="5423693"/>
            <a:ext cx="1247775" cy="12477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4249910-AD5F-4B62-BD0C-CF1E128C3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716" y="5423693"/>
            <a:ext cx="940760" cy="1230225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24401BF-FC8B-481C-A00E-0F6760AE4EE4}"/>
              </a:ext>
            </a:extLst>
          </p:cNvPr>
          <p:cNvSpPr txBox="1">
            <a:spLocks/>
          </p:cNvSpPr>
          <p:nvPr/>
        </p:nvSpPr>
        <p:spPr>
          <a:xfrm>
            <a:off x="838200" y="7747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85000"/>
                  </a:schemeClr>
                </a:solidFill>
                <a:latin typeface="Sitka Small" panose="02000505000000020004" pitchFamily="2" charset="0"/>
                <a:ea typeface="+mj-ea"/>
                <a:cs typeface="+mj-cs"/>
              </a:defRPr>
            </a:lvl1pPr>
          </a:lstStyle>
          <a:p>
            <a:r>
              <a:rPr lang="ru-RU" sz="6000" dirty="0"/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142066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D5949C-BFDE-4B5A-99B7-9A0CFF89D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129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3874FD-40D0-4FCA-9DD9-1FB7F5B5B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Дизайн интерьера</a:t>
            </a:r>
          </a:p>
        </p:txBody>
      </p:sp>
      <p:pic>
        <p:nvPicPr>
          <p:cNvPr id="1026" name="Picture 2" descr="ÐÐ°ÑÑÐ¸Ð½ÐºÐ¸ Ð¿Ð¾ Ð·Ð°Ð¿ÑÐ¾ÑÑ Ð¼Ð°Ð³Ð°Ð·Ð¸Ð½Ñ Ð¼ÐµÐ±ÐµÐ»Ð¸">
            <a:extLst>
              <a:ext uri="{FF2B5EF4-FFF2-40B4-BE49-F238E27FC236}">
                <a16:creationId xmlns:a16="http://schemas.microsoft.com/office/drawing/2014/main" id="{08854310-BB59-40C1-820D-F1E665C6E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335" y="1622854"/>
            <a:ext cx="6211330" cy="465849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272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3874FD-40D0-4FCA-9DD9-1FB7F5B5B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Дизайн интерьера</a:t>
            </a:r>
          </a:p>
        </p:txBody>
      </p:sp>
      <p:pic>
        <p:nvPicPr>
          <p:cNvPr id="2050" name="Picture 2" descr="ÐÐ°ÑÑÐ¸Ð½ÐºÐ¸ Ð¿Ð¾ Ð·Ð°Ð¿ÑÐ¾ÑÑ Ð¼ÐµÐ±ÐµÐ»Ñ Ð¿ÑÐ¸Ð¼ÐµÑÐºÐ°">
            <a:extLst>
              <a:ext uri="{FF2B5EF4-FFF2-40B4-BE49-F238E27FC236}">
                <a16:creationId xmlns:a16="http://schemas.microsoft.com/office/drawing/2014/main" id="{6E52790D-2202-48A7-A73A-1F73E9014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5" y="1851197"/>
            <a:ext cx="8210550" cy="450719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18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3874FD-40D0-4FCA-9DD9-1FB7F5B5B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Производство мебели</a:t>
            </a:r>
          </a:p>
        </p:txBody>
      </p:sp>
      <p:pic>
        <p:nvPicPr>
          <p:cNvPr id="3074" name="Picture 2" descr="ÐÐ°ÑÑÐ¸Ð½ÐºÐ¸ Ð¿Ð¾ Ð·Ð°Ð¿ÑÐ¾ÑÑ Ð±Ð¸Ð·Ð½ÐµÑ Ð¿Ð¾ Ð¿ÑÐ¾Ð¸Ð·Ð²Ð¾Ð´ÑÑÐ²Ñ Ð¼ÐµÐ±ÐµÐ»Ð¸">
            <a:extLst>
              <a:ext uri="{FF2B5EF4-FFF2-40B4-BE49-F238E27FC236}">
                <a16:creationId xmlns:a16="http://schemas.microsoft.com/office/drawing/2014/main" id="{A6201E3C-D084-4641-8F03-46BBD8B07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690688"/>
            <a:ext cx="7620000" cy="47625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399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3874FD-40D0-4FCA-9DD9-1FB7F5B5B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проблемы?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F021345-C698-4ED5-86A6-4A9EFAF3E983}"/>
              </a:ext>
            </a:extLst>
          </p:cNvPr>
          <p:cNvSpPr/>
          <p:nvPr/>
        </p:nvSpPr>
        <p:spPr>
          <a:xfrm>
            <a:off x="4972583" y="3244334"/>
            <a:ext cx="189667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solidFill>
                  <a:schemeClr val="bg1">
                    <a:lumMod val="85000"/>
                  </a:schemeClr>
                </a:solidFill>
              </a:rPr>
              <a:t>???</a:t>
            </a:r>
            <a:endParaRPr lang="ru-RU" sz="9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194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3874FD-40D0-4FCA-9DD9-1FB7F5B5B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Платформа </a:t>
            </a:r>
            <a:r>
              <a:rPr lang="en-US" dirty="0"/>
              <a:t>2chairs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6919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3874FD-40D0-4FCA-9DD9-1FB7F5B5B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Платформа </a:t>
            </a:r>
            <a:r>
              <a:rPr lang="en-US" dirty="0"/>
              <a:t>2chairs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7B8F2D-E843-443A-912F-F9D414F33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350" y="2129935"/>
            <a:ext cx="5035300" cy="350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2817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72</Words>
  <Application>Microsoft Office PowerPoint</Application>
  <PresentationFormat>Широкоэкранный</PresentationFormat>
  <Paragraphs>27</Paragraphs>
  <Slides>25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29" baseType="lpstr">
      <vt:lpstr>Arial</vt:lpstr>
      <vt:lpstr>Calibri</vt:lpstr>
      <vt:lpstr>Sitka Small</vt:lpstr>
      <vt:lpstr>Тема Office</vt:lpstr>
      <vt:lpstr>Otters Team: bump</vt:lpstr>
      <vt:lpstr>Наша команда</vt:lpstr>
      <vt:lpstr>Презентация PowerPoint</vt:lpstr>
      <vt:lpstr>Дизайн интерьера</vt:lpstr>
      <vt:lpstr>Дизайн интерьера</vt:lpstr>
      <vt:lpstr>Производство мебели</vt:lpstr>
      <vt:lpstr>Решение проблемы?</vt:lpstr>
      <vt:lpstr>Платформа 2chairs</vt:lpstr>
      <vt:lpstr>Платформа 2chairs</vt:lpstr>
      <vt:lpstr>Платформа 2chairs</vt:lpstr>
      <vt:lpstr>Два приложения. Два комфорта.</vt:lpstr>
      <vt:lpstr>Приложение для пользователей</vt:lpstr>
      <vt:lpstr>Интуитивный способ</vt:lpstr>
      <vt:lpstr>Дизайнерские подборки</vt:lpstr>
      <vt:lpstr>Возможность прямого заказа</vt:lpstr>
      <vt:lpstr>Веб-приложение для бизнеса</vt:lpstr>
      <vt:lpstr>3Д-модели</vt:lpstr>
      <vt:lpstr>Гибкая настройка</vt:lpstr>
      <vt:lpstr>Просмотр статистики</vt:lpstr>
      <vt:lpstr>Монетизация</vt:lpstr>
      <vt:lpstr>Пользователи: приложение</vt:lpstr>
      <vt:lpstr>Бизнес: услуги</vt:lpstr>
      <vt:lpstr>Бизнес: комиссия</vt:lpstr>
      <vt:lpstr>by Otters Team: bump</vt:lpstr>
      <vt:lpstr>by Otters Team: bump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Otters Team: bump</dc:title>
  <dc:creator>Дмитрий Богер</dc:creator>
  <cp:lastModifiedBy>Дмитрий Богер</cp:lastModifiedBy>
  <cp:revision>7</cp:revision>
  <dcterms:created xsi:type="dcterms:W3CDTF">2018-03-25T06:56:12Z</dcterms:created>
  <dcterms:modified xsi:type="dcterms:W3CDTF">2018-03-25T10:48:44Z</dcterms:modified>
</cp:coreProperties>
</file>